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4" r:id="rId5"/>
    <p:sldId id="263" r:id="rId6"/>
    <p:sldId id="262" r:id="rId7"/>
    <p:sldId id="258" r:id="rId8"/>
    <p:sldId id="260" r:id="rId9"/>
    <p:sldId id="261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1A77-31E3-4430-A5CB-8D8291CC2709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1840-5C89-4014-A116-FF81DB9883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59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1840-5C89-4014-A116-FF81DB98837A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02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โรงพยาบาลเขาชัยสน </a:t>
            </a:r>
            <a:b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ขนาด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30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เตียง</a:t>
            </a:r>
            <a:b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จังหวัดพัทลุง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ชื่อผู้ติดต่อ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เภสัชกรพัช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รมณฑน์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พัชรยุทธิ</a:t>
            </a:r>
          </a:p>
          <a:p>
            <a:pPr algn="l"/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กลุ่มงาน เภสัชกรรมและคุ้มครองผู้บริโภค</a:t>
            </a:r>
          </a:p>
          <a:p>
            <a:pPr algn="l"/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โทรศัพท์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0935764275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r>
              <a:rPr lang="th-TH" u="sng" dirty="0" smtClean="0">
                <a:latin typeface="AngsanaUPC" panose="02020603050405020304" pitchFamily="18" charset="-34"/>
                <a:cs typeface="AngsanaUPC" panose="02020603050405020304" pitchFamily="18" charset="-34"/>
                <a:hlinkClick r:id="rId2"/>
              </a:rPr>
              <a:t>อีเมล์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nongnoorxxv@gmail.com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บริบท / ภาพรวม / สภาพ</a:t>
            </a:r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ปัญหา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โรงพยาบาลเขาชัยสนเป็นโรงพยาบาลขนาด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30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เตียง การดูแลผู้ป่วยวัณโรค และผู้ป่วย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ไอวีมีคลินิกเฉพาะ โดยวัณโรคมีคลินิกวันจันทร์เช้า ผู้ป่วย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ไอวีมีคลินิกในวันศุกร์เช้า โดยทั้งสองคลินิกให้บริการแบบ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one stop service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โดยมีทีมผู้ดูแลประกอบไปด้วย แพทย์ พยาบาลวิชาชีพ เภสัชกร เจ้าหน้าที่ชันสูตร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b="1" dirty="0"/>
              <a:t>การวัดผลและผลของการ</a:t>
            </a:r>
            <a:r>
              <a:rPr lang="th-TH" sz="2400" b="1" dirty="0" smtClean="0"/>
              <a:t>เปลี่ยนแปลง </a:t>
            </a:r>
            <a:br>
              <a:rPr lang="th-TH" sz="2400" b="1" dirty="0" smtClean="0"/>
            </a:br>
            <a:r>
              <a:rPr lang="th-TH" sz="2400" b="1" dirty="0" smtClean="0"/>
              <a:t>ถ้าทำได้ขอตัวเลข 3 ปีย้อนหลัง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071585"/>
              </p:ext>
            </p:extLst>
          </p:nvPr>
        </p:nvGraphicFramePr>
        <p:xfrm>
          <a:off x="228600" y="1447803"/>
          <a:ext cx="8686800" cy="605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399"/>
                <a:gridCol w="473901"/>
                <a:gridCol w="2413000"/>
                <a:gridCol w="482600"/>
                <a:gridCol w="2691542"/>
                <a:gridCol w="445358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จำนวนผู้ติดเชื้อเอชไอวีที่ขึ้นทะเบียนการรักษาในปี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379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01412"/>
              </p:ext>
            </p:extLst>
          </p:nvPr>
        </p:nvGraphicFramePr>
        <p:xfrm>
          <a:off x="457200" y="380999"/>
          <a:ext cx="8305801" cy="541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885"/>
                <a:gridCol w="826979"/>
                <a:gridCol w="826979"/>
                <a:gridCol w="826979"/>
                <a:gridCol w="826979"/>
              </a:tblGrid>
              <a:tr h="1576914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u="none" strike="noStrike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ฝั่ง </a:t>
                      </a:r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TB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55 คน (%)</a:t>
                      </a:r>
                      <a:endParaRPr lang="th-TH" sz="2800" b="0" i="0" u="none" strike="noStrike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5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</a:t>
                      </a:r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คน (%)</a:t>
                      </a:r>
                      <a:endParaRPr lang="th-TH" sz="2800" b="0" i="0" u="none" strike="noStrike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5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</a:t>
                      </a:r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คน (%)</a:t>
                      </a:r>
                      <a:endParaRPr lang="th-TH" sz="2800" b="0" i="0" u="none" strike="noStrike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5</a:t>
                      </a:r>
                      <a:r>
                        <a:rPr lang="en-U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</a:t>
                      </a:r>
                      <a:r>
                        <a:rPr lang="th-TH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คน (%)</a:t>
                      </a:r>
                      <a:endParaRPr lang="th-TH" sz="2800" b="0" i="0" u="none" strike="noStrike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95499">
                <a:tc>
                  <a:txBody>
                    <a:bodyPr/>
                    <a:lstStyle/>
                    <a:p>
                      <a:pPr algn="l" fontAlgn="ctr"/>
                      <a:r>
                        <a:rPr lang="th-TH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จำนวนผู้ป่วยวัณโรคที่ขึ้นทะเบียนการรักษาในปี 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8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6087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8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76914">
                <a:tc>
                  <a:txBody>
                    <a:bodyPr/>
                    <a:lstStyle/>
                    <a:p>
                      <a:pPr algn="l" fontAlgn="ctr"/>
                      <a:r>
                        <a:rPr lang="th-TH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positive (</a:t>
                      </a:r>
                      <a:r>
                        <a:rPr lang="th-TH" sz="28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คิดร้อยละต่อผู้ป่วยทั้งหมด)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8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8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8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8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9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93749"/>
              </p:ext>
            </p:extLst>
          </p:nvPr>
        </p:nvGraphicFramePr>
        <p:xfrm>
          <a:off x="457200" y="761999"/>
          <a:ext cx="8001002" cy="4930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8666"/>
                <a:gridCol w="963084"/>
                <a:gridCol w="963084"/>
                <a:gridCol w="963084"/>
                <a:gridCol w="963084"/>
              </a:tblGrid>
              <a:tr h="52549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ฝั่ง </a:t>
                      </a:r>
                      <a:r>
                        <a:rPr lang="en-US" sz="24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HIV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2555</a:t>
                      </a:r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</a:t>
                      </a:r>
                      <a:r>
                        <a:rPr lang="th-TH" sz="2400" b="1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(%)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2556</a:t>
                      </a:r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2557</a:t>
                      </a:r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2558</a:t>
                      </a:r>
                      <a:r>
                        <a:rPr lang="th-TH" sz="2400" b="1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2549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จำนวนผู้ติดเชื้อเอชไอ</a:t>
                      </a:r>
                      <a:r>
                        <a:rPr lang="th-TH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วีรายใหม่ที่</a:t>
                      </a:r>
                      <a:r>
                        <a:rPr lang="th-TH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ขึ้นทะเบียนการ</a:t>
                      </a:r>
                      <a:r>
                        <a:rPr lang="th-TH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รักษา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</a:tr>
              <a:tr h="104168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CXR+</a:t>
                      </a:r>
                      <a:r>
                        <a:rPr lang="th-TH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122 (100)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121 (100)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123 (100)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115 (100)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  <a:tr h="783588">
                <a:tc>
                  <a:txBody>
                    <a:bodyPr/>
                    <a:lstStyle/>
                    <a:p>
                      <a:pPr algn="l" fontAlgn="ctr"/>
                      <a:r>
                        <a:rPr lang="th-TH" sz="2400" u="none" strike="noStrike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  <a:tr h="78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3.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ผุ้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ป่วย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เอช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ไอวีรับยายังมีชีวิต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  <a:tr h="78358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รวมผู้ป่วย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เอช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ไอวีรับยายังมีชีวิต และ</a:t>
                      </a:r>
                      <a:r>
                        <a:rPr lang="th-TH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ผู้ติดเชื้อ</a:t>
                      </a:r>
                      <a:r>
                        <a:rPr lang="th-TH" sz="2400" u="none" strike="noStrike" dirty="0" err="1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เอช</a:t>
                      </a:r>
                      <a:r>
                        <a:rPr lang="th-TH" sz="2400" u="none" strike="noStrike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ไอวีรายใหม่ที่ขึ้นทะเบียนการรักษา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123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43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344351"/>
              </p:ext>
            </p:extLst>
          </p:nvPr>
        </p:nvGraphicFramePr>
        <p:xfrm>
          <a:off x="228600" y="304800"/>
          <a:ext cx="8686799" cy="54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594"/>
                <a:gridCol w="859118"/>
                <a:gridCol w="945029"/>
                <a:gridCol w="945029"/>
                <a:gridCol w="945029"/>
              </a:tblGrid>
              <a:tr h="92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TB/HIV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55 คน (%)</a:t>
                      </a: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56 </a:t>
                      </a: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ปี 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คน (%)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748607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2000" u="none" strike="noStrike" dirty="0" err="1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เอช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ไอวี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positive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ได้รับการตรวจ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CD4 (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คิดร้อยละต่อผู้ป่วย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HIV positive)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 (100)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74860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HIV positive)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 (100)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995179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จำนวนผู้ป่วยวัณโรคและ</a:t>
                      </a:r>
                      <a:r>
                        <a:rPr lang="th-TH" sz="2000" u="none" strike="noStrike" dirty="0" err="1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เอช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OI)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 (100)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 (100)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995179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CD4&lt;50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ภายใน 2 สัปดาห์,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CD4&gt; 50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ภายใน 2-8 สัปดาห์ )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4*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0**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5020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0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</a:tr>
              <a:tr h="502034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Median time(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วัน)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---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---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---</a:t>
                      </a:r>
                      <a:endParaRPr lang="th-TH" sz="20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---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กล่องข้อความ 1"/>
          <p:cNvSpPr txBox="1"/>
          <p:nvPr/>
        </p:nvSpPr>
        <p:spPr>
          <a:xfrm>
            <a:off x="304800" y="5943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CD4 311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เริ่มกิน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ยาวัณโรค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10/4/55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และแพ้ยา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Rimstar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จึงทำการ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Rechalence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ยา เริ่มยา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ARV 17/9/55</a:t>
            </a:r>
          </a:p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** CD4 =340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เริ่มยา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TB 8/10/55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เริ่มยา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ARV 7/1/56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898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กระบวนการพัฒนาเพื่อให้ได้มาซึ่งคุณภาพ / กิจกรรมพัฒนา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457200" y="19050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การมีทีมดูแลผู้ป่วยที่เข้มแข็ง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การประสานงานกันของทีมดูแลผู้ป่วย</a:t>
            </a:r>
            <a:r>
              <a:rPr lang="th-TH" sz="32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 และทีมดูแลผู้ป่วนวัณโรค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มีการประชุมร่วมกันระหว่างทีม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มีเภสัชกร และพยาบาลวิชาชีพ ที่รับผิดชอบทั้งสองคลินิก ก็เลยง่ายในการประสานงานและดูแลผู้ป่วย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6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บทเรียนที่ได้รับ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ผู้ป่วยทุกรายที่รับยา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 ต้องมีการ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ประเมิณ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การติดเชื้อวัณโรคจากเจ้าหน้าที่ทุกครั้งที่มารับยา</a:t>
            </a:r>
          </a:p>
          <a:p>
            <a:pPr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เจ้าหน้าที่ที่จะมารับผิดชอบดูแลผู้ป่วย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 จะต้องมีความรู้เรื่องวัณโรค และสามารถคัดกรองการติดเชื้อวัณโรคในผู้ป่วย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ไอวีได้</a:t>
            </a:r>
          </a:p>
          <a:p>
            <a:pPr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เจ้าหน้าที่คลินิกวัณ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ดรค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ต้องมีความรู้เรื่อง 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 และสามารถให้คำปรึกษาเพื่อเจาะคัดกรอง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ไอวีได้</a:t>
            </a:r>
          </a:p>
          <a:p>
            <a:pPr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เจ้าหน้าที่ทั้งสองคลินิกต้องทำงานร่วมกันเพื่อช่วยกันดูแลผู้ป่วย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580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ประเด็นการพัฒนาต่อเนื่อง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ผู้ป่วยที่มีผลเลือดบวก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ไอวีทุกรายต้องได้รับการคัดกรอง วัณโรค ด้วยวิธี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x-ray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ทรวงอก และตรวจเสมหะ ในวันที่ผู้ป่วยมาฟังผลเลือด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ผู้ป่วยวัณโรค ที่รับยาวัณโรคจนครบการรักษา ได้รับการให้คำปรึกษาและตรวจคัดกรองหาเชื้อ</a:t>
            </a:r>
            <a:r>
              <a:rPr lang="th-TH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เอช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ไอวีในร่างกายอีกครั้ง ในวันที่ครบกำหนดการรักษาวัณโรค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826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1017</Words>
  <Application>Microsoft Office PowerPoint</Application>
  <PresentationFormat>นำเสนอทางหน้าจอ 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Angsana New</vt:lpstr>
      <vt:lpstr>AngsanaUPC</vt:lpstr>
      <vt:lpstr>Arial</vt:lpstr>
      <vt:lpstr>Calibri</vt:lpstr>
      <vt:lpstr>Cordia New</vt:lpstr>
      <vt:lpstr>TH SarabunPSK</vt:lpstr>
      <vt:lpstr>Office Theme</vt:lpstr>
      <vt:lpstr>โรงพยาบาลเขาชัยสน  ขนาด 30 เตียง จังหวัดพัทลุง</vt:lpstr>
      <vt:lpstr>บริบท / ภาพรวม / สภาพปัญหา</vt:lpstr>
      <vt:lpstr>การวัดผลและผลของการเปลี่ยนแปลง  ถ้าทำได้ขอตัวเลข 3 ปีย้อนหลัง</vt:lpstr>
      <vt:lpstr>งานนำเสนอ PowerPoint</vt:lpstr>
      <vt:lpstr>งานนำเสนอ PowerPoint</vt:lpstr>
      <vt:lpstr>งานนำเสนอ PowerPoint</vt:lpstr>
      <vt:lpstr>กระบวนการพัฒนาเพื่อให้ได้มาซึ่งคุณภาพ / กิจกรรมพัฒนา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Thanaset</cp:lastModifiedBy>
  <cp:revision>25</cp:revision>
  <cp:lastPrinted>2015-05-21T08:31:40Z</cp:lastPrinted>
  <dcterms:created xsi:type="dcterms:W3CDTF">2015-05-07T05:00:35Z</dcterms:created>
  <dcterms:modified xsi:type="dcterms:W3CDTF">2015-05-25T07:01:02Z</dcterms:modified>
</cp:coreProperties>
</file>